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0993D-0582-42FF-B558-428773C2200F}" v="13" dt="2024-01-02T12:47:02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1187" autoAdjust="0"/>
  </p:normalViewPr>
  <p:slideViewPr>
    <p:cSldViewPr snapToGrid="0">
      <p:cViewPr varScale="1">
        <p:scale>
          <a:sx n="114" d="100"/>
          <a:sy n="114" d="100"/>
        </p:scale>
        <p:origin x="11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Burkhard J. Wermter" userId="d805324cb8c1d64a" providerId="LiveId" clId="{BB90993D-0582-42FF-B558-428773C2200F}"/>
    <pc:docChg chg="custSel addSld modSld sldOrd">
      <pc:chgData name="Dr. Burkhard J. Wermter" userId="d805324cb8c1d64a" providerId="LiveId" clId="{BB90993D-0582-42FF-B558-428773C2200F}" dt="2024-01-02T12:47:09.737" v="495" actId="1038"/>
      <pc:docMkLst>
        <pc:docMk/>
      </pc:docMkLst>
      <pc:sldChg chg="modSp mod">
        <pc:chgData name="Dr. Burkhard J. Wermter" userId="d805324cb8c1d64a" providerId="LiveId" clId="{BB90993D-0582-42FF-B558-428773C2200F}" dt="2024-01-01T13:30:30.026" v="225" actId="20577"/>
        <pc:sldMkLst>
          <pc:docMk/>
          <pc:sldMk cId="0" sldId="257"/>
        </pc:sldMkLst>
        <pc:spChg chg="mod">
          <ac:chgData name="Dr. Burkhard J. Wermter" userId="d805324cb8c1d64a" providerId="LiveId" clId="{BB90993D-0582-42FF-B558-428773C2200F}" dt="2024-01-01T13:30:30.026" v="225" actId="20577"/>
          <ac:spMkLst>
            <pc:docMk/>
            <pc:sldMk cId="0" sldId="257"/>
            <ac:spMk id="80" creationId="{00000000-0000-0000-0000-000000000000}"/>
          </ac:spMkLst>
        </pc:spChg>
      </pc:sldChg>
      <pc:sldChg chg="addSp delSp modSp new mod ord">
        <pc:chgData name="Dr. Burkhard J. Wermter" userId="d805324cb8c1d64a" providerId="LiveId" clId="{BB90993D-0582-42FF-B558-428773C2200F}" dt="2024-01-02T12:47:09.737" v="495" actId="1038"/>
        <pc:sldMkLst>
          <pc:docMk/>
          <pc:sldMk cId="1549432334" sldId="260"/>
        </pc:sldMkLst>
        <pc:spChg chg="mod">
          <ac:chgData name="Dr. Burkhard J. Wermter" userId="d805324cb8c1d64a" providerId="LiveId" clId="{BB90993D-0582-42FF-B558-428773C2200F}" dt="2024-01-01T13:25:20.981" v="200" actId="255"/>
          <ac:spMkLst>
            <pc:docMk/>
            <pc:sldMk cId="1549432334" sldId="260"/>
            <ac:spMk id="2" creationId="{103B826D-9B11-86C4-BE36-00A542AB7350}"/>
          </ac:spMkLst>
        </pc:spChg>
        <pc:spChg chg="del">
          <ac:chgData name="Dr. Burkhard J. Wermter" userId="d805324cb8c1d64a" providerId="LiveId" clId="{BB90993D-0582-42FF-B558-428773C2200F}" dt="2024-01-01T13:09:49.517" v="3" actId="478"/>
          <ac:spMkLst>
            <pc:docMk/>
            <pc:sldMk cId="1549432334" sldId="260"/>
            <ac:spMk id="3" creationId="{CE835DBB-72DC-0A41-02E8-9984AEB8B39D}"/>
          </ac:spMkLst>
        </pc:spChg>
        <pc:spChg chg="add mod">
          <ac:chgData name="Dr. Burkhard J. Wermter" userId="d805324cb8c1d64a" providerId="LiveId" clId="{BB90993D-0582-42FF-B558-428773C2200F}" dt="2024-01-02T12:44:39.908" v="450" actId="1035"/>
          <ac:spMkLst>
            <pc:docMk/>
            <pc:sldMk cId="1549432334" sldId="260"/>
            <ac:spMk id="6" creationId="{E5071177-571B-B957-1643-2384B6A54EDF}"/>
          </ac:spMkLst>
        </pc:spChg>
        <pc:spChg chg="add mod">
          <ac:chgData name="Dr. Burkhard J. Wermter" userId="d805324cb8c1d64a" providerId="LiveId" clId="{BB90993D-0582-42FF-B558-428773C2200F}" dt="2024-01-02T12:47:09.737" v="495" actId="1038"/>
          <ac:spMkLst>
            <pc:docMk/>
            <pc:sldMk cId="1549432334" sldId="260"/>
            <ac:spMk id="7" creationId="{D425CF21-F2B4-0A9E-E95D-2035C35888F3}"/>
          </ac:spMkLst>
        </pc:spChg>
        <pc:spChg chg="add mod">
          <ac:chgData name="Dr. Burkhard J. Wermter" userId="d805324cb8c1d64a" providerId="LiveId" clId="{BB90993D-0582-42FF-B558-428773C2200F}" dt="2024-01-02T12:45:04.112" v="455" actId="1035"/>
          <ac:spMkLst>
            <pc:docMk/>
            <pc:sldMk cId="1549432334" sldId="260"/>
            <ac:spMk id="12" creationId="{0BD54E1C-6CE6-6EBC-3319-8521F2C9B918}"/>
          </ac:spMkLst>
        </pc:spChg>
        <pc:spChg chg="add mod">
          <ac:chgData name="Dr. Burkhard J. Wermter" userId="d805324cb8c1d64a" providerId="LiveId" clId="{BB90993D-0582-42FF-B558-428773C2200F}" dt="2024-01-02T12:45:04.112" v="455" actId="1035"/>
          <ac:spMkLst>
            <pc:docMk/>
            <pc:sldMk cId="1549432334" sldId="260"/>
            <ac:spMk id="13" creationId="{535D303B-2782-539C-34DC-FE1ED2CD3551}"/>
          </ac:spMkLst>
        </pc:spChg>
        <pc:picChg chg="add mod">
          <ac:chgData name="Dr. Burkhard J. Wermter" userId="d805324cb8c1d64a" providerId="LiveId" clId="{BB90993D-0582-42FF-B558-428773C2200F}" dt="2024-01-02T12:45:35.551" v="459" actId="1076"/>
          <ac:picMkLst>
            <pc:docMk/>
            <pc:sldMk cId="1549432334" sldId="260"/>
            <ac:picMk id="4" creationId="{A4FEA6C0-0445-3D99-1DCA-A9D9B4602D8D}"/>
          </ac:picMkLst>
        </pc:picChg>
        <pc:picChg chg="add mod">
          <ac:chgData name="Dr. Burkhard J. Wermter" userId="d805324cb8c1d64a" providerId="LiveId" clId="{BB90993D-0582-42FF-B558-428773C2200F}" dt="2024-01-02T12:45:04.112" v="455" actId="1035"/>
          <ac:picMkLst>
            <pc:docMk/>
            <pc:sldMk cId="1549432334" sldId="260"/>
            <ac:picMk id="5" creationId="{30BEE5CD-0E0D-6E34-6738-809E3BFE8A33}"/>
          </ac:picMkLst>
        </pc:picChg>
        <pc:picChg chg="add del">
          <ac:chgData name="Dr. Burkhard J. Wermter" userId="d805324cb8c1d64a" providerId="LiveId" clId="{BB90993D-0582-42FF-B558-428773C2200F}" dt="2024-01-01T13:14:33.886" v="87" actId="478"/>
          <ac:picMkLst>
            <pc:docMk/>
            <pc:sldMk cId="1549432334" sldId="260"/>
            <ac:picMk id="8" creationId="{21A963C2-A57A-91DE-9AC8-66239EB09661}"/>
          </ac:picMkLst>
        </pc:picChg>
        <pc:picChg chg="add mod">
          <ac:chgData name="Dr. Burkhard J. Wermter" userId="d805324cb8c1d64a" providerId="LiveId" clId="{BB90993D-0582-42FF-B558-428773C2200F}" dt="2024-01-02T12:45:04.112" v="455" actId="1035"/>
          <ac:picMkLst>
            <pc:docMk/>
            <pc:sldMk cId="1549432334" sldId="260"/>
            <ac:picMk id="10" creationId="{7ABB34D9-C118-03C1-1663-F1DA04E78300}"/>
          </ac:picMkLst>
        </pc:picChg>
        <pc:picChg chg="add del mod">
          <ac:chgData name="Dr. Burkhard J. Wermter" userId="d805324cb8c1d64a" providerId="LiveId" clId="{BB90993D-0582-42FF-B558-428773C2200F}" dt="2024-01-01T13:20:27.537" v="123" actId="478"/>
          <ac:picMkLst>
            <pc:docMk/>
            <pc:sldMk cId="1549432334" sldId="260"/>
            <ac:picMk id="11" creationId="{9B78863E-46C8-D053-CCEB-45F45D60C466}"/>
          </ac:picMkLst>
        </pc:picChg>
        <pc:picChg chg="add mod">
          <ac:chgData name="Dr. Burkhard J. Wermter" userId="d805324cb8c1d64a" providerId="LiveId" clId="{BB90993D-0582-42FF-B558-428773C2200F}" dt="2024-01-02T12:44:39.908" v="450" actId="1035"/>
          <ac:picMkLst>
            <pc:docMk/>
            <pc:sldMk cId="1549432334" sldId="260"/>
            <ac:picMk id="15" creationId="{910BF784-02B2-E75D-95A7-30D47E6284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Folie mittels Klicken verschieben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&lt;Kopfzeile&gt;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0328D07-CD1A-44E9-82B2-47EE8B9C915D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48363" cy="3346450"/>
          </a:xfrm>
          <a:prstGeom prst="rect">
            <a:avLst/>
          </a:prstGeom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79320" y="4778280"/>
            <a:ext cx="5433480" cy="3904560"/>
          </a:xfrm>
          <a:prstGeom prst="rect">
            <a:avLst/>
          </a:prstGeom>
        </p:spPr>
        <p:txBody>
          <a:bodyPr lIns="83880" tIns="41760" rIns="83880" bIns="41760">
            <a:noAutofit/>
          </a:bodyPr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3849840" y="9431640"/>
            <a:ext cx="294084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880" tIns="41760" rIns="83880" bIns="41760" anchor="b">
            <a:noAutofit/>
          </a:bodyPr>
          <a:lstStyle/>
          <a:p>
            <a:pPr algn="r">
              <a:lnSpc>
                <a:spcPct val="100000"/>
              </a:lnSpc>
            </a:pPr>
            <a:fld id="{47A44A98-11FF-479D-AD05-6F6B922257F9}" type="slidenum">
              <a:rPr lang="it-IT" sz="11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de-DE" sz="11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://www.0-18.eu/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www.fgc.cat/en/fgc-network/linea-lleida-la-pobla/" TargetMode="External"/><Relationship Id="rId18" Type="http://schemas.openxmlformats.org/officeDocument/2006/relationships/image" Target="../media/image13.jpeg"/><Relationship Id="rId3" Type="http://schemas.openxmlformats.org/officeDocument/2006/relationships/image" Target="../media/image5.jpeg"/><Relationship Id="rId21" Type="http://schemas.openxmlformats.org/officeDocument/2006/relationships/image" Target="../media/image15.jpeg"/><Relationship Id="rId7" Type="http://schemas.openxmlformats.org/officeDocument/2006/relationships/image" Target="../media/image6.jpeg"/><Relationship Id="rId12" Type="http://schemas.openxmlformats.org/officeDocument/2006/relationships/hyperlink" Target="http://www.museudelferrocarril.org/jocs/joc.asp?id=14" TargetMode="External"/><Relationship Id="rId17" Type="http://schemas.openxmlformats.org/officeDocument/2006/relationships/image" Target="../media/image12.png"/><Relationship Id="rId25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20" Type="http://schemas.openxmlformats.org/officeDocument/2006/relationships/hyperlink" Target="http://www.simeup.it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erzkind.de/" TargetMode="External"/><Relationship Id="rId11" Type="http://schemas.openxmlformats.org/officeDocument/2006/relationships/hyperlink" Target="http://www.sta.bz.it/" TargetMode="External"/><Relationship Id="rId24" Type="http://schemas.openxmlformats.org/officeDocument/2006/relationships/hyperlink" Target="http://www.0-18.eu/video%20PBLS/AED_DEA_i.pdf" TargetMode="External"/><Relationship Id="rId5" Type="http://schemas.openxmlformats.org/officeDocument/2006/relationships/hyperlink" Target="http://www.pediatri-kinderaerzte.it/" TargetMode="External"/><Relationship Id="rId15" Type="http://schemas.openxmlformats.org/officeDocument/2006/relationships/image" Target="../media/image10.jpeg"/><Relationship Id="rId23" Type="http://schemas.openxmlformats.org/officeDocument/2006/relationships/image" Target="../media/image17.jpeg"/><Relationship Id="rId10" Type="http://schemas.openxmlformats.org/officeDocument/2006/relationships/image" Target="../media/image9.jpeg"/><Relationship Id="rId19" Type="http://schemas.openxmlformats.org/officeDocument/2006/relationships/image" Target="../media/image14.jpeg"/><Relationship Id="rId4" Type="http://schemas.openxmlformats.org/officeDocument/2006/relationships/hyperlink" Target="http://www.0-18.eu/" TargetMode="External"/><Relationship Id="rId9" Type="http://schemas.openxmlformats.org/officeDocument/2006/relationships/image" Target="../media/image8.jpeg"/><Relationship Id="rId14" Type="http://schemas.openxmlformats.org/officeDocument/2006/relationships/hyperlink" Target="https://www.museudelferrocarril.org/jocs/joc.asp?id=14" TargetMode="External"/><Relationship Id="rId2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13.jpeg"/><Relationship Id="rId12" Type="http://schemas.openxmlformats.org/officeDocument/2006/relationships/image" Target="../media/image24.jpeg"/><Relationship Id="rId2" Type="http://schemas.openxmlformats.org/officeDocument/2006/relationships/image" Target="../media/image19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0-18.eu/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http://www.museudelferrocarril.org/jocs/joc.asp?id=14" TargetMode="External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hyperlink" Target="http://www.sta.bz.it/" TargetMode="External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hyperlink" Target="https://www.0-18.eu/video%20PBLS/FLS_FlyerReaAFPA_i.pdf" TargetMode="External"/><Relationship Id="rId7" Type="http://schemas.openxmlformats.org/officeDocument/2006/relationships/image" Target="../media/image3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0-18.eu/video%20PBLS/1c_FBAO_child.mp4" TargetMode="External"/><Relationship Id="rId5" Type="http://schemas.openxmlformats.org/officeDocument/2006/relationships/image" Target="../media/image30.JPG"/><Relationship Id="rId4" Type="http://schemas.openxmlformats.org/officeDocument/2006/relationships/hyperlink" Target="https://www.0-18.eu/video%20PBLS/1_Video_FBAO_infant.mp4" TargetMode="External"/><Relationship Id="rId9" Type="http://schemas.openxmlformats.org/officeDocument/2006/relationships/hyperlink" Target="http://www.pediatri-kinderaerzte.i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0-18.eu/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/>
          <p:nvPr/>
        </p:nvPicPr>
        <p:blipFill>
          <a:blip r:embed="rId2"/>
          <a:stretch/>
        </p:blipFill>
        <p:spPr>
          <a:xfrm>
            <a:off x="0" y="0"/>
            <a:ext cx="5579280" cy="6892560"/>
          </a:xfrm>
          <a:prstGeom prst="rect">
            <a:avLst/>
          </a:prstGeom>
          <a:ln w="0">
            <a:noFill/>
          </a:ln>
        </p:spPr>
      </p:pic>
      <p:sp>
        <p:nvSpPr>
          <p:cNvPr id="45" name="Rechteck 44"/>
          <p:cNvSpPr/>
          <p:nvPr/>
        </p:nvSpPr>
        <p:spPr>
          <a:xfrm>
            <a:off x="5616000" y="4716000"/>
            <a:ext cx="1594080" cy="159408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de-DE" sz="1800" b="0" strike="noStrike" spc="-1">
              <a:latin typeface="Arial"/>
            </a:endParaRPr>
          </a:p>
        </p:txBody>
      </p:sp>
      <p:pic>
        <p:nvPicPr>
          <p:cNvPr id="46" name="Grafik 45"/>
          <p:cNvPicPr/>
          <p:nvPr/>
        </p:nvPicPr>
        <p:blipFill>
          <a:blip r:embed="rId4"/>
          <a:stretch/>
        </p:blipFill>
        <p:spPr>
          <a:xfrm>
            <a:off x="7223040" y="4045320"/>
            <a:ext cx="4968360" cy="2811960"/>
          </a:xfrm>
          <a:prstGeom prst="rect">
            <a:avLst/>
          </a:prstGeom>
          <a:ln w="0">
            <a:noFill/>
          </a:ln>
        </p:spPr>
      </p:pic>
      <p:sp>
        <p:nvSpPr>
          <p:cNvPr id="48" name="Rechteck 47"/>
          <p:cNvSpPr/>
          <p:nvPr/>
        </p:nvSpPr>
        <p:spPr>
          <a:xfrm>
            <a:off x="5832000" y="6310440"/>
            <a:ext cx="125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latin typeface="Arial"/>
              </a:rPr>
              <a:t>Uso DAE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360000" y="129960"/>
            <a:ext cx="1620000" cy="590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400" b="1" strike="noStrike" spc="-1">
                <a:solidFill>
                  <a:srgbClr val="3465A4"/>
                </a:solidFill>
                <a:latin typeface="calibriLiberation Sans"/>
                <a:hlinkClick r:id="rId5"/>
              </a:rPr>
              <a:t>www.0-18.eu</a:t>
            </a:r>
            <a:endParaRPr lang="de-DE" sz="1400" b="1" strike="noStrike" spc="-1">
              <a:solidFill>
                <a:srgbClr val="3465A4"/>
              </a:solidFill>
              <a:latin typeface="calibriLiberation Sans"/>
            </a:endParaRPr>
          </a:p>
          <a:p>
            <a:endParaRPr lang="de-DE" sz="1400" b="1" strike="noStrike" spc="-1">
              <a:solidFill>
                <a:srgbClr val="3465A4"/>
              </a:solidFill>
              <a:latin typeface="calibriLiberation Sans"/>
            </a:endParaRPr>
          </a:p>
        </p:txBody>
      </p:sp>
      <p:pic>
        <p:nvPicPr>
          <p:cNvPr id="3" name="Grafik 2" descr="Ein Bild, das Handschrift, Kinderkunst, Herz, Zeichnung enthält.&#10;&#10;Automatisch generierte Beschreibung">
            <a:extLst>
              <a:ext uri="{FF2B5EF4-FFF2-40B4-BE49-F238E27FC236}">
                <a16:creationId xmlns:a16="http://schemas.microsoft.com/office/drawing/2014/main" id="{3CC2C2D4-9AE5-13D1-662E-0298A7E95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20" y="129960"/>
            <a:ext cx="5188421" cy="36505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fik 3"/>
          <p:cNvPicPr/>
          <p:nvPr/>
        </p:nvPicPr>
        <p:blipFill>
          <a:blip r:embed="rId3"/>
          <a:stretch/>
        </p:blipFill>
        <p:spPr>
          <a:xfrm>
            <a:off x="141120" y="4348440"/>
            <a:ext cx="11634120" cy="2437200"/>
          </a:xfrm>
          <a:prstGeom prst="rect">
            <a:avLst/>
          </a:prstGeom>
          <a:ln w="0"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131400" y="1188000"/>
            <a:ext cx="6989400" cy="644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200" b="1" strike="noStrike" spc="-1" dirty="0">
                <a:solidFill>
                  <a:srgbClr val="00B050"/>
                </a:solidFill>
                <a:latin typeface="Calibri"/>
                <a:ea typeface="NSimSun"/>
              </a:rPr>
              <a:t>Salvavita DAE Defibrillatore </a:t>
            </a: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1" strike="noStrike" spc="-1" dirty="0">
                <a:solidFill>
                  <a:srgbClr val="00B050"/>
                </a:solidFill>
                <a:latin typeface="Calibri"/>
                <a:ea typeface="NSimSun"/>
              </a:rPr>
              <a:t>Semiautomatico Esterno anche in TRENO </a:t>
            </a: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B050"/>
                </a:solidFill>
                <a:latin typeface="Calibri"/>
                <a:ea typeface="NSimSun"/>
              </a:rPr>
              <a:t>(linea ferroviaria Val Venosta – anche treni elettrici SAD/Alto Adige)</a:t>
            </a:r>
            <a:endParaRPr lang="de-DE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FF0000"/>
                </a:solidFill>
                <a:latin typeface="Calibri"/>
                <a:ea typeface="NSimSun"/>
              </a:rPr>
              <a:t>DAE – lo Stato Italiano permette l’uso da agosto 2021 SENZA corso certificato! </a:t>
            </a:r>
            <a:r>
              <a:rPr lang="it-IT" sz="1600" b="0" strike="noStrike" spc="-1" dirty="0">
                <a:solidFill>
                  <a:srgbClr val="FF0000"/>
                </a:solidFill>
                <a:latin typeface="Calibri"/>
                <a:ea typeface="NSimSun"/>
              </a:rPr>
              <a:t>Prima e durante l’intervento del DAE la rianimazione cardiopolmonare è</a:t>
            </a:r>
            <a:r>
              <a:rPr lang="it-IT" sz="1600" b="1" strike="noStrike" spc="-1" dirty="0">
                <a:solidFill>
                  <a:srgbClr val="FF0000"/>
                </a:solidFill>
                <a:latin typeface="Calibri"/>
                <a:ea typeface="NSimSun"/>
              </a:rPr>
              <a:t> essenziale (vedasi QR)</a:t>
            </a:r>
            <a:r>
              <a:rPr lang="it-IT" sz="1600" b="0" i="1" strike="noStrike" spc="-1" dirty="0">
                <a:solidFill>
                  <a:srgbClr val="FF0000"/>
                </a:solidFill>
                <a:latin typeface="Calibri"/>
                <a:ea typeface="NSimSun"/>
              </a:rPr>
              <a:t>: </a:t>
            </a:r>
            <a:endParaRPr lang="de-DE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100" b="0" i="1" strike="noStrike" spc="-1" dirty="0">
                <a:solidFill>
                  <a:srgbClr val="FF0000"/>
                </a:solidFill>
                <a:latin typeface="Calibri"/>
                <a:ea typeface="NSimSun"/>
              </a:rPr>
              <a:t>Materiale informativo </a:t>
            </a:r>
            <a:endParaRPr lang="de-DE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100" b="0" i="1" strike="noStrike" spc="-1" dirty="0">
                <a:solidFill>
                  <a:srgbClr val="FF0000"/>
                </a:solidFill>
                <a:latin typeface="Calibri"/>
                <a:ea typeface="NSimSun"/>
              </a:rPr>
              <a:t>gratuito  con video del progetto </a:t>
            </a:r>
            <a:endParaRPr lang="de-DE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100" b="0" i="1" strike="noStrike" spc="-1" dirty="0">
                <a:solidFill>
                  <a:srgbClr val="FF0000"/>
                </a:solidFill>
                <a:latin typeface="Calibri"/>
                <a:ea typeface="NSimSun"/>
              </a:rPr>
              <a:t>obiettivo aziendale :</a:t>
            </a:r>
            <a:endParaRPr lang="de-DE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200" b="1" i="1" u="sng" strike="noStrike" spc="-1" dirty="0">
                <a:solidFill>
                  <a:srgbClr val="0563C1"/>
                </a:solidFill>
                <a:uFillTx/>
                <a:latin typeface="Calibri"/>
                <a:ea typeface="NSimSun"/>
                <a:hlinkClick r:id="rId4"/>
              </a:rPr>
              <a:t>www.0-18.eu</a:t>
            </a:r>
            <a:r>
              <a:rPr lang="it-IT" sz="1200" b="1" i="1" strike="noStrike" spc="-1" dirty="0">
                <a:solidFill>
                  <a:srgbClr val="000000"/>
                </a:solidFill>
                <a:latin typeface="Calibri"/>
                <a:ea typeface="NSimSun"/>
              </a:rPr>
              <a:t>   </a:t>
            </a:r>
            <a:r>
              <a:rPr lang="it-IT" sz="1200" b="1" i="1" u="sng" strike="noStrike" spc="-1" dirty="0">
                <a:solidFill>
                  <a:srgbClr val="0563C1"/>
                </a:solidFill>
                <a:uFillTx/>
                <a:latin typeface="Calibri"/>
                <a:ea typeface="NSimSun"/>
                <a:hlinkClick r:id="rId5"/>
              </a:rPr>
              <a:t>www.pediatri-kinderaerzte.it</a:t>
            </a:r>
            <a:r>
              <a:rPr lang="it-IT" sz="1200" b="1" i="1" strike="noStrike" spc="-1" dirty="0">
                <a:solidFill>
                  <a:srgbClr val="000000"/>
                </a:solidFill>
                <a:latin typeface="Calibri"/>
                <a:ea typeface="NSimSun"/>
              </a:rPr>
              <a:t>   </a:t>
            </a:r>
            <a:r>
              <a:rPr lang="it-IT" sz="1200" b="1" i="1" u="sng" strike="noStrike" spc="-1" dirty="0">
                <a:solidFill>
                  <a:srgbClr val="0563C1"/>
                </a:solidFill>
                <a:uFillTx/>
                <a:latin typeface="Calibri"/>
                <a:ea typeface="NSimSun"/>
                <a:hlinkClick r:id="rId6"/>
              </a:rPr>
              <a:t>www.herzkind.de</a:t>
            </a:r>
            <a:endParaRPr lang="de-D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  <a:p>
            <a:pPr marL="457200" algn="ctr">
              <a:lnSpc>
                <a:spcPct val="100000"/>
              </a:lnSpc>
            </a:pPr>
            <a:endParaRPr lang="de-DE" sz="1200" b="0" strike="noStrike" spc="-1" dirty="0">
              <a:latin typeface="Arial"/>
            </a:endParaRPr>
          </a:p>
        </p:txBody>
      </p:sp>
      <p:pic>
        <p:nvPicPr>
          <p:cNvPr id="52" name="Grafik 17"/>
          <p:cNvPicPr/>
          <p:nvPr/>
        </p:nvPicPr>
        <p:blipFill>
          <a:blip r:embed="rId7"/>
          <a:stretch/>
        </p:blipFill>
        <p:spPr>
          <a:xfrm>
            <a:off x="257400" y="2197800"/>
            <a:ext cx="6115320" cy="614520"/>
          </a:xfrm>
          <a:prstGeom prst="rect">
            <a:avLst/>
          </a:prstGeom>
          <a:ln w="0">
            <a:noFill/>
          </a:ln>
        </p:spPr>
      </p:pic>
      <p:pic>
        <p:nvPicPr>
          <p:cNvPr id="53" name="Grafik 19"/>
          <p:cNvPicPr/>
          <p:nvPr/>
        </p:nvPicPr>
        <p:blipFill>
          <a:blip r:embed="rId8"/>
          <a:stretch/>
        </p:blipFill>
        <p:spPr>
          <a:xfrm>
            <a:off x="7126560" y="2782440"/>
            <a:ext cx="1627200" cy="936360"/>
          </a:xfrm>
          <a:prstGeom prst="rect">
            <a:avLst/>
          </a:prstGeom>
          <a:ln w="0">
            <a:noFill/>
          </a:ln>
        </p:spPr>
      </p:pic>
      <p:pic>
        <p:nvPicPr>
          <p:cNvPr id="54" name="Grafik 21"/>
          <p:cNvPicPr/>
          <p:nvPr/>
        </p:nvPicPr>
        <p:blipFill>
          <a:blip r:embed="rId9"/>
          <a:stretch/>
        </p:blipFill>
        <p:spPr>
          <a:xfrm>
            <a:off x="7155000" y="1912320"/>
            <a:ext cx="1355760" cy="893880"/>
          </a:xfrm>
          <a:prstGeom prst="rect">
            <a:avLst/>
          </a:prstGeom>
          <a:ln w="0">
            <a:noFill/>
          </a:ln>
        </p:spPr>
      </p:pic>
      <p:pic>
        <p:nvPicPr>
          <p:cNvPr id="55" name="Grafik 25"/>
          <p:cNvPicPr/>
          <p:nvPr/>
        </p:nvPicPr>
        <p:blipFill>
          <a:blip r:embed="rId10"/>
          <a:stretch/>
        </p:blipFill>
        <p:spPr>
          <a:xfrm>
            <a:off x="7150680" y="1092960"/>
            <a:ext cx="1360440" cy="779760"/>
          </a:xfrm>
          <a:prstGeom prst="rect">
            <a:avLst/>
          </a:prstGeom>
          <a:ln w="0">
            <a:noFill/>
          </a:ln>
        </p:spPr>
      </p:pic>
      <p:sp>
        <p:nvSpPr>
          <p:cNvPr id="56" name="CustomShape 2"/>
          <p:cNvSpPr/>
          <p:nvPr/>
        </p:nvSpPr>
        <p:spPr>
          <a:xfrm>
            <a:off x="-609120" y="6616440"/>
            <a:ext cx="13122000" cy="19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750" b="0" strike="noStrike" spc="-1">
                <a:solidFill>
                  <a:srgbClr val="242424"/>
                </a:solidFill>
                <a:latin typeface="Calibri"/>
                <a:ea typeface="DejaVu Sans"/>
              </a:rPr>
              <a:t>Disegno GTW Vinschger Bahn (Disegno: STA/Stadler).con gentile concessione:  STA </a:t>
            </a:r>
            <a:r>
              <a:rPr lang="it-IT" sz="750" b="0" u="sng" strike="noStrike" spc="-1">
                <a:solidFill>
                  <a:srgbClr val="0563C1"/>
                </a:solidFill>
                <a:uFillTx/>
                <a:latin typeface="Calibri"/>
                <a:ea typeface="DejaVu Sans"/>
                <a:hlinkClick r:id="rId11"/>
              </a:rPr>
              <a:t>www.STA.bz.it</a:t>
            </a:r>
            <a:r>
              <a:rPr lang="it-IT" sz="750" b="0" strike="noStrike" spc="-1">
                <a:solidFill>
                  <a:srgbClr val="242424"/>
                </a:solidFill>
                <a:latin typeface="Calibri"/>
                <a:ea typeface="DejaVu Sans"/>
              </a:rPr>
              <a:t>  -FGC-modello con gentile concessione</a:t>
            </a:r>
            <a:r>
              <a:rPr lang="it-IT" sz="750" b="0" strike="noStrike" spc="-1">
                <a:solidFill>
                  <a:srgbClr val="000000"/>
                </a:solidFill>
                <a:latin typeface="Calibri"/>
                <a:ea typeface="NSimSun"/>
              </a:rPr>
              <a:t>: museo del ferrocarril -  Vilanova i la Geltru (Catalonia), -  </a:t>
            </a:r>
            <a:r>
              <a:rPr lang="it-IT" sz="750" b="0" u="sng" strike="noStrike" spc="-1">
                <a:solidFill>
                  <a:srgbClr val="0563C1"/>
                </a:solidFill>
                <a:uFillTx/>
                <a:latin typeface="Calibri"/>
                <a:ea typeface="NSimSun"/>
                <a:hlinkClick r:id="rId12"/>
              </a:rPr>
              <a:t>www.museudelferrocarril.org/jocs/joc.asp?id=14</a:t>
            </a:r>
            <a:r>
              <a:rPr lang="it-IT" sz="750" b="0" u="sng" strike="noStrike" spc="-1">
                <a:solidFill>
                  <a:srgbClr val="000080"/>
                </a:solidFill>
                <a:uFillTx/>
                <a:latin typeface="Calibri"/>
                <a:ea typeface="NSimSun"/>
              </a:rPr>
              <a:t> - </a:t>
            </a:r>
            <a:r>
              <a:rPr lang="it-IT" sz="750" b="0" strike="noStrike" spc="-1">
                <a:solidFill>
                  <a:srgbClr val="242424"/>
                </a:solidFill>
                <a:latin typeface="Calibri"/>
                <a:ea typeface="NSimSun"/>
              </a:rPr>
              <a:t> copyright Dr. Wermter </a:t>
            </a:r>
            <a:r>
              <a:rPr lang="it-IT" sz="750" b="0" u="sng" strike="noStrike" spc="-1">
                <a:solidFill>
                  <a:srgbClr val="0563C1"/>
                </a:solidFill>
                <a:uFillTx/>
                <a:latin typeface="Calibri"/>
                <a:ea typeface="NSimSun"/>
                <a:hlinkClick r:id="rId4"/>
              </a:rPr>
              <a:t>www.0-18.eu</a:t>
            </a:r>
            <a:endParaRPr lang="de-DE" sz="750" b="0" strike="noStrike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9784800" y="1407240"/>
            <a:ext cx="1342800" cy="7556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BFBFBF"/>
                </a:solidFill>
                <a:latin typeface="Calibri"/>
                <a:ea typeface="DejaVu Sans"/>
              </a:rPr>
              <a:t>DAE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5281560" y="3690000"/>
            <a:ext cx="3531240" cy="77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algn="r">
              <a:lnSpc>
                <a:spcPct val="100000"/>
              </a:lnSpc>
            </a:pPr>
            <a:r>
              <a:rPr lang="it-IT" sz="900" b="1" i="1" strike="noStrike" spc="-1">
                <a:solidFill>
                  <a:srgbClr val="000000"/>
                </a:solidFill>
                <a:latin typeface="Calibri"/>
                <a:ea typeface="NSimSun"/>
              </a:rPr>
              <a:t>Modellino in carta da scaricare: </a:t>
            </a:r>
            <a:r>
              <a:rPr lang="it-IT" sz="900" b="0" i="1" strike="noStrike" spc="-1">
                <a:solidFill>
                  <a:srgbClr val="000000"/>
                </a:solidFill>
                <a:latin typeface="Calibri"/>
                <a:ea typeface="NSimSun"/>
              </a:rPr>
              <a:t> </a:t>
            </a:r>
            <a:endParaRPr lang="de-DE" sz="9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r>
              <a:rPr lang="it-IT" sz="900" b="0" i="1" strike="noStrike" spc="-1">
                <a:solidFill>
                  <a:srgbClr val="000000"/>
                </a:solidFill>
                <a:latin typeface="Calibri"/>
                <a:ea typeface="NSimSun"/>
              </a:rPr>
              <a:t>Versione del treno catalano FGC</a:t>
            </a:r>
            <a:endParaRPr lang="de-DE" sz="9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r>
              <a:rPr lang="it-IT" sz="900" b="0" i="1" strike="noStrike" spc="-1">
                <a:solidFill>
                  <a:srgbClr val="000000"/>
                </a:solidFill>
                <a:latin typeface="Calibri"/>
                <a:ea typeface="NSimSun"/>
              </a:rPr>
              <a:t>: </a:t>
            </a:r>
            <a:r>
              <a:rPr lang="it-IT" sz="900" b="0" i="1" u="sng" strike="noStrike" spc="-1">
                <a:solidFill>
                  <a:srgbClr val="0563C1"/>
                </a:solidFill>
                <a:uFillTx/>
                <a:latin typeface="Calibri"/>
                <a:ea typeface="NSimSun"/>
                <a:hlinkClick r:id="rId13"/>
              </a:rPr>
              <a:t>https://www.fgc.cat/en/fgc-network/linea-lleida-la-pobla/</a:t>
            </a:r>
            <a:endParaRPr lang="de-DE" sz="9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r>
              <a:rPr lang="it-IT" sz="900" b="0" i="1" strike="noStrike" spc="-1">
                <a:solidFill>
                  <a:srgbClr val="000000"/>
                </a:solidFill>
                <a:latin typeface="Calibri"/>
                <a:ea typeface="NSimSun"/>
              </a:rPr>
              <a:t> (Modell FGC Serie 331):</a:t>
            </a:r>
            <a:endParaRPr lang="de-DE" sz="9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r>
              <a:rPr lang="it-IT" sz="900" b="0" u="sng" strike="noStrike" spc="-1">
                <a:solidFill>
                  <a:srgbClr val="0563C1"/>
                </a:solidFill>
                <a:uFillTx/>
                <a:latin typeface="Calibri"/>
                <a:ea typeface="NSimSun"/>
                <a:hlinkClick r:id="rId14"/>
              </a:rPr>
              <a:t>https://www.museudelferrocarril.org/jocs/joc.asp?id=14</a:t>
            </a:r>
            <a:endParaRPr lang="de-DE" sz="9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de-DE" sz="900" b="0" strike="noStrike" spc="-1">
              <a:latin typeface="Arial"/>
            </a:endParaRPr>
          </a:p>
        </p:txBody>
      </p:sp>
      <p:pic>
        <p:nvPicPr>
          <p:cNvPr id="59" name="Grafik 7"/>
          <p:cNvPicPr/>
          <p:nvPr/>
        </p:nvPicPr>
        <p:blipFill>
          <a:blip r:embed="rId15"/>
          <a:stretch/>
        </p:blipFill>
        <p:spPr>
          <a:xfrm>
            <a:off x="222480" y="78480"/>
            <a:ext cx="1574640" cy="1008360"/>
          </a:xfrm>
          <a:prstGeom prst="rect">
            <a:avLst/>
          </a:prstGeom>
          <a:ln w="0">
            <a:noFill/>
          </a:ln>
        </p:spPr>
      </p:pic>
      <p:pic>
        <p:nvPicPr>
          <p:cNvPr id="60" name="Grafik 10"/>
          <p:cNvPicPr/>
          <p:nvPr/>
        </p:nvPicPr>
        <p:blipFill>
          <a:blip r:embed="rId16"/>
          <a:stretch/>
        </p:blipFill>
        <p:spPr>
          <a:xfrm>
            <a:off x="7126200" y="74520"/>
            <a:ext cx="1504440" cy="1062360"/>
          </a:xfrm>
          <a:prstGeom prst="rect">
            <a:avLst/>
          </a:prstGeom>
          <a:ln w="0">
            <a:noFill/>
          </a:ln>
        </p:spPr>
      </p:pic>
      <p:sp>
        <p:nvSpPr>
          <p:cNvPr id="61" name="CustomShape 6"/>
          <p:cNvSpPr/>
          <p:nvPr/>
        </p:nvSpPr>
        <p:spPr>
          <a:xfrm>
            <a:off x="5486400" y="-61920"/>
            <a:ext cx="399240" cy="4348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2" name="CustomShape 7"/>
          <p:cNvSpPr/>
          <p:nvPr/>
        </p:nvSpPr>
        <p:spPr>
          <a:xfrm>
            <a:off x="5486400" y="-61920"/>
            <a:ext cx="362160" cy="39780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3" name="CustomShape 8"/>
          <p:cNvSpPr/>
          <p:nvPr/>
        </p:nvSpPr>
        <p:spPr>
          <a:xfrm>
            <a:off x="5638680" y="90720"/>
            <a:ext cx="362160" cy="39780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4" name="CustomShape 9"/>
          <p:cNvSpPr/>
          <p:nvPr/>
        </p:nvSpPr>
        <p:spPr>
          <a:xfrm>
            <a:off x="10972800" y="2358720"/>
            <a:ext cx="362160" cy="39780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5" name="CustomShape 10"/>
          <p:cNvSpPr/>
          <p:nvPr/>
        </p:nvSpPr>
        <p:spPr>
          <a:xfrm>
            <a:off x="10305360" y="2352960"/>
            <a:ext cx="129960" cy="136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6" name="CustomShape 11"/>
          <p:cNvSpPr/>
          <p:nvPr/>
        </p:nvSpPr>
        <p:spPr>
          <a:xfrm rot="18683400">
            <a:off x="6188760" y="3990960"/>
            <a:ext cx="223920" cy="1573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69840">
            <a:solidFill>
              <a:srgbClr val="00B05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pic>
        <p:nvPicPr>
          <p:cNvPr id="67" name="Grafik 4"/>
          <p:cNvPicPr/>
          <p:nvPr/>
        </p:nvPicPr>
        <p:blipFill>
          <a:blip r:embed="rId17"/>
          <a:stretch/>
        </p:blipFill>
        <p:spPr>
          <a:xfrm>
            <a:off x="5459760" y="4003920"/>
            <a:ext cx="299160" cy="298440"/>
          </a:xfrm>
          <a:prstGeom prst="rect">
            <a:avLst/>
          </a:prstGeom>
          <a:ln w="0">
            <a:noFill/>
          </a:ln>
        </p:spPr>
      </p:pic>
      <p:sp>
        <p:nvSpPr>
          <p:cNvPr id="68" name="CustomShape 12"/>
          <p:cNvSpPr/>
          <p:nvPr/>
        </p:nvSpPr>
        <p:spPr>
          <a:xfrm>
            <a:off x="222480" y="4461120"/>
            <a:ext cx="723240" cy="1803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1D3155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9" name="CustomShape 13"/>
          <p:cNvSpPr/>
          <p:nvPr/>
        </p:nvSpPr>
        <p:spPr>
          <a:xfrm>
            <a:off x="222480" y="4727880"/>
            <a:ext cx="723240" cy="28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3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MALLES</a:t>
            </a:r>
            <a:endParaRPr lang="de-DE" sz="1300" b="0" strike="noStrike" spc="-1">
              <a:latin typeface="Arial"/>
            </a:endParaRPr>
          </a:p>
        </p:txBody>
      </p:sp>
      <p:pic>
        <p:nvPicPr>
          <p:cNvPr id="70" name="Grafik 12"/>
          <p:cNvPicPr/>
          <p:nvPr/>
        </p:nvPicPr>
        <p:blipFill>
          <a:blip r:embed="rId18"/>
          <a:stretch/>
        </p:blipFill>
        <p:spPr>
          <a:xfrm>
            <a:off x="1913760" y="113400"/>
            <a:ext cx="828000" cy="949680"/>
          </a:xfrm>
          <a:prstGeom prst="rect">
            <a:avLst/>
          </a:prstGeom>
          <a:ln w="0">
            <a:noFill/>
          </a:ln>
        </p:spPr>
      </p:pic>
      <p:pic>
        <p:nvPicPr>
          <p:cNvPr id="71" name="Grafik 60"/>
          <p:cNvPicPr/>
          <p:nvPr/>
        </p:nvPicPr>
        <p:blipFill>
          <a:blip r:embed="rId19"/>
          <a:stretch/>
        </p:blipFill>
        <p:spPr>
          <a:xfrm>
            <a:off x="5466240" y="108000"/>
            <a:ext cx="1504440" cy="1797480"/>
          </a:xfrm>
          <a:prstGeom prst="rect">
            <a:avLst/>
          </a:prstGeom>
          <a:ln w="0">
            <a:noFill/>
          </a:ln>
        </p:spPr>
      </p:pic>
      <p:sp>
        <p:nvSpPr>
          <p:cNvPr id="72" name="CustomShape 14"/>
          <p:cNvSpPr/>
          <p:nvPr/>
        </p:nvSpPr>
        <p:spPr>
          <a:xfrm rot="17602800">
            <a:off x="5303160" y="-164880"/>
            <a:ext cx="213120" cy="11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69840">
            <a:solidFill>
              <a:srgbClr val="00B05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pic>
        <p:nvPicPr>
          <p:cNvPr id="73" name="Grafik 4_0"/>
          <p:cNvPicPr/>
          <p:nvPr/>
        </p:nvPicPr>
        <p:blipFill>
          <a:blip r:embed="rId17"/>
          <a:stretch/>
        </p:blipFill>
        <p:spPr>
          <a:xfrm>
            <a:off x="5459760" y="4003920"/>
            <a:ext cx="299160" cy="298440"/>
          </a:xfrm>
          <a:prstGeom prst="rect">
            <a:avLst/>
          </a:prstGeom>
          <a:ln w="0">
            <a:noFill/>
          </a:ln>
        </p:spPr>
      </p:pic>
      <p:pic>
        <p:nvPicPr>
          <p:cNvPr id="74" name="Grafik 4_1"/>
          <p:cNvPicPr/>
          <p:nvPr/>
        </p:nvPicPr>
        <p:blipFill>
          <a:blip r:embed="rId17"/>
          <a:stretch/>
        </p:blipFill>
        <p:spPr>
          <a:xfrm>
            <a:off x="4788720" y="72000"/>
            <a:ext cx="299160" cy="298440"/>
          </a:xfrm>
          <a:prstGeom prst="rect">
            <a:avLst/>
          </a:prstGeom>
          <a:ln w="0">
            <a:noFill/>
          </a:ln>
        </p:spPr>
      </p:pic>
      <p:sp>
        <p:nvSpPr>
          <p:cNvPr id="75" name="Rechteck 74"/>
          <p:cNvSpPr/>
          <p:nvPr/>
        </p:nvSpPr>
        <p:spPr>
          <a:xfrm>
            <a:off x="2745000" y="36000"/>
            <a:ext cx="2471760" cy="109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Manovra per la Vita </a:t>
            </a:r>
            <a:r>
              <a:rPr lang="de-DE" sz="10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20"/>
              </a:rPr>
              <a:t>www.simeup.it</a:t>
            </a: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FF0000"/>
                </a:solidFill>
                <a:latin typeface="Arial"/>
                <a:ea typeface="DejaVu Sans"/>
              </a:rPr>
              <a:t>Lana 24 ott. 2023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FF0000"/>
                </a:solidFill>
                <a:latin typeface="Arial"/>
                <a:ea typeface="DejaVu Sans"/>
              </a:rPr>
              <a:t>i</a:t>
            </a:r>
            <a:r>
              <a:rPr lang="de-DE" sz="800" b="0" strike="noStrike" spc="-1">
                <a:solidFill>
                  <a:srgbClr val="FF0000"/>
                </a:solidFill>
                <a:latin typeface="Arial"/>
                <a:ea typeface="DejaVu Sans"/>
              </a:rPr>
              <a:t>n collaborazione con il Comprensorio Sanitario di Merano (Az. San. AA) e il  Comune di Lana</a:t>
            </a:r>
            <a:endParaRPr lang="de-DE" sz="800" b="0" strike="noStrike" spc="-1">
              <a:latin typeface="Arial"/>
            </a:endParaRPr>
          </a:p>
        </p:txBody>
      </p:sp>
      <p:pic>
        <p:nvPicPr>
          <p:cNvPr id="76" name="Grafik 75"/>
          <p:cNvPicPr/>
          <p:nvPr/>
        </p:nvPicPr>
        <p:blipFill>
          <a:blip r:embed="rId21"/>
          <a:stretch/>
        </p:blipFill>
        <p:spPr>
          <a:xfrm>
            <a:off x="3888000" y="3384000"/>
            <a:ext cx="1437480" cy="604440"/>
          </a:xfrm>
          <a:prstGeom prst="rect">
            <a:avLst/>
          </a:prstGeom>
          <a:ln w="0">
            <a:noFill/>
          </a:ln>
        </p:spPr>
      </p:pic>
      <p:pic>
        <p:nvPicPr>
          <p:cNvPr id="77" name="Grafik 76"/>
          <p:cNvPicPr/>
          <p:nvPr/>
        </p:nvPicPr>
        <p:blipFill>
          <a:blip r:embed="rId22"/>
          <a:stretch/>
        </p:blipFill>
        <p:spPr>
          <a:xfrm>
            <a:off x="5436000" y="3384000"/>
            <a:ext cx="1523880" cy="609120"/>
          </a:xfrm>
          <a:prstGeom prst="rect">
            <a:avLst/>
          </a:prstGeom>
          <a:ln w="0">
            <a:noFill/>
          </a:ln>
        </p:spPr>
      </p:pic>
      <p:pic>
        <p:nvPicPr>
          <p:cNvPr id="78" name="Grafik 9"/>
          <p:cNvPicPr/>
          <p:nvPr/>
        </p:nvPicPr>
        <p:blipFill>
          <a:blip r:embed="rId23"/>
          <a:stretch/>
        </p:blipFill>
        <p:spPr>
          <a:xfrm>
            <a:off x="8602560" y="382680"/>
            <a:ext cx="3583440" cy="4194720"/>
          </a:xfrm>
          <a:prstGeom prst="rect">
            <a:avLst/>
          </a:prstGeom>
          <a:ln w="0">
            <a:noFill/>
          </a:ln>
        </p:spPr>
      </p:pic>
      <p:sp>
        <p:nvSpPr>
          <p:cNvPr id="79" name="Rechteck 78"/>
          <p:cNvSpPr/>
          <p:nvPr/>
        </p:nvSpPr>
        <p:spPr>
          <a:xfrm>
            <a:off x="8676000" y="74520"/>
            <a:ext cx="3418560" cy="369720"/>
          </a:xfrm>
          <a:prstGeom prst="rect">
            <a:avLst/>
          </a:prstGeom>
          <a:solidFill>
            <a:srgbClr val="FFFF00"/>
          </a:solidFill>
          <a:ln w="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80" name="Rechteck 79"/>
          <p:cNvSpPr/>
          <p:nvPr/>
        </p:nvSpPr>
        <p:spPr>
          <a:xfrm>
            <a:off x="8706960" y="55440"/>
            <a:ext cx="3891960" cy="37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Uso: </a:t>
            </a:r>
            <a:endParaRPr lang="de-DE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000" b="1" u="sng" strike="noStrike" spc="-1" dirty="0">
                <a:solidFill>
                  <a:srgbClr val="0563C1"/>
                </a:solidFill>
                <a:uFillTx/>
                <a:latin typeface="Arial"/>
                <a:ea typeface="DejaVu Sans"/>
                <a:hlinkClick r:id="rId24"/>
              </a:rPr>
              <a:t>www.0-18.eu/video%20PBLS/AED_DEA_i.pdf</a:t>
            </a:r>
            <a:r>
              <a:rPr lang="de-DE" sz="1000" b="1" u="sng" strike="noStrike" spc="-1" dirty="0">
                <a:solidFill>
                  <a:srgbClr val="0563C1"/>
                </a:solidFill>
                <a:uFillTx/>
                <a:latin typeface="Arial"/>
                <a:ea typeface="DejaVu Sans"/>
              </a:rPr>
              <a:t> </a:t>
            </a:r>
            <a:endParaRPr lang="de-DE" sz="1000" b="0" strike="noStrike" spc="-1" dirty="0">
              <a:latin typeface="Arial"/>
            </a:endParaRPr>
          </a:p>
        </p:txBody>
      </p:sp>
      <p:pic>
        <p:nvPicPr>
          <p:cNvPr id="81" name="Grafik 80"/>
          <p:cNvPicPr/>
          <p:nvPr/>
        </p:nvPicPr>
        <p:blipFill>
          <a:blip r:embed="rId25"/>
          <a:stretch/>
        </p:blipFill>
        <p:spPr>
          <a:xfrm>
            <a:off x="2196000" y="3420000"/>
            <a:ext cx="719280" cy="7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tge 72_0"/>
          <p:cNvPicPr/>
          <p:nvPr/>
        </p:nvPicPr>
        <p:blipFill>
          <a:blip r:embed="rId2"/>
          <a:stretch/>
        </p:blipFill>
        <p:spPr>
          <a:xfrm>
            <a:off x="0" y="2523600"/>
            <a:ext cx="12015720" cy="3159720"/>
          </a:xfrm>
          <a:prstGeom prst="rect">
            <a:avLst/>
          </a:prstGeom>
          <a:ln w="0">
            <a:noFill/>
          </a:ln>
        </p:spPr>
      </p:pic>
      <p:pic>
        <p:nvPicPr>
          <p:cNvPr id="83" name="Imatge 73_2"/>
          <p:cNvPicPr/>
          <p:nvPr/>
        </p:nvPicPr>
        <p:blipFill>
          <a:blip r:embed="rId3"/>
          <a:stretch/>
        </p:blipFill>
        <p:spPr>
          <a:xfrm>
            <a:off x="0" y="4989600"/>
            <a:ext cx="12187080" cy="1737720"/>
          </a:xfrm>
          <a:prstGeom prst="rect">
            <a:avLst/>
          </a:prstGeom>
          <a:ln w="0">
            <a:noFill/>
          </a:ln>
        </p:spPr>
      </p:pic>
      <p:sp>
        <p:nvSpPr>
          <p:cNvPr id="84" name="Rectangle 74_2"/>
          <p:cNvSpPr/>
          <p:nvPr/>
        </p:nvSpPr>
        <p:spPr>
          <a:xfrm>
            <a:off x="180000" y="6552000"/>
            <a:ext cx="11875320" cy="18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750" b="0" strike="noStrike" spc="-1">
                <a:solidFill>
                  <a:srgbClr val="242424"/>
                </a:solidFill>
                <a:latin typeface="Calibri"/>
                <a:ea typeface="DejaVu Sans"/>
              </a:rPr>
              <a:t>Disegno GTW Vinschger Bahn (Disegno: STA/Stadler).con gentile concessione:  STA </a:t>
            </a:r>
            <a:r>
              <a:rPr lang="it-IT" sz="750" b="0" u="sng" strike="noStrike" spc="-1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www.STA.bz.it</a:t>
            </a:r>
            <a:r>
              <a:rPr lang="it-IT" sz="750" b="0" strike="noStrike" spc="-1">
                <a:solidFill>
                  <a:srgbClr val="242424"/>
                </a:solidFill>
                <a:latin typeface="Calibri"/>
                <a:ea typeface="DejaVu Sans"/>
              </a:rPr>
              <a:t>  -FGC-modello con gentile concessione</a:t>
            </a:r>
            <a:r>
              <a:rPr lang="it-IT" sz="750" b="0" strike="noStrike" spc="-1">
                <a:solidFill>
                  <a:srgbClr val="000000"/>
                </a:solidFill>
                <a:latin typeface="Calibri"/>
                <a:ea typeface="NSimSun"/>
              </a:rPr>
              <a:t>: museo del ferrocarril -  Vilanova i la Geltru (Catalonia), -  </a:t>
            </a:r>
            <a:r>
              <a:rPr lang="it-IT" sz="750" b="0" u="sng" strike="noStrike" spc="-1">
                <a:solidFill>
                  <a:srgbClr val="0563C1"/>
                </a:solidFill>
                <a:uFillTx/>
                <a:latin typeface="Calibri"/>
                <a:ea typeface="NSimSun"/>
                <a:hlinkClick r:id="rId5"/>
              </a:rPr>
              <a:t>www.museudelferrocarril.org/jocs/joc.asp?id=14</a:t>
            </a:r>
            <a:r>
              <a:rPr lang="it-IT" sz="750" b="0" u="sng" strike="noStrike" spc="-1">
                <a:solidFill>
                  <a:srgbClr val="000080"/>
                </a:solidFill>
                <a:uFillTx/>
                <a:latin typeface="Calibri"/>
                <a:ea typeface="NSimSun"/>
              </a:rPr>
              <a:t> - </a:t>
            </a:r>
            <a:r>
              <a:rPr lang="it-IT" sz="750" b="0" strike="noStrike" spc="-1">
                <a:solidFill>
                  <a:srgbClr val="242424"/>
                </a:solidFill>
                <a:latin typeface="Calibri"/>
                <a:ea typeface="NSimSun"/>
              </a:rPr>
              <a:t> copyright Dr. Wermter </a:t>
            </a:r>
            <a:r>
              <a:rPr lang="it-IT" sz="750" b="0" u="sng" strike="noStrike" spc="-1">
                <a:solidFill>
                  <a:srgbClr val="0563C1"/>
                </a:solidFill>
                <a:uFillTx/>
                <a:latin typeface="Calibri"/>
                <a:ea typeface="NSimSun"/>
                <a:hlinkClick r:id="rId6"/>
              </a:rPr>
              <a:t>www.0-18.eu</a:t>
            </a:r>
            <a:endParaRPr lang="de-DE" sz="750" b="0" strike="noStrike" spc="-1">
              <a:latin typeface="Arial"/>
            </a:endParaRPr>
          </a:p>
        </p:txBody>
      </p:sp>
      <p:sp>
        <p:nvSpPr>
          <p:cNvPr id="85" name="Rectangle 75_2"/>
          <p:cNvSpPr/>
          <p:nvPr/>
        </p:nvSpPr>
        <p:spPr>
          <a:xfrm>
            <a:off x="0" y="36000"/>
            <a:ext cx="3418560" cy="34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200" b="1" strike="noStrike" spc="-1">
                <a:solidFill>
                  <a:srgbClr val="2A6099"/>
                </a:solidFill>
                <a:latin typeface="Arial"/>
                <a:ea typeface="DejaVu Sans"/>
              </a:rPr>
              <a:t>Für</a:t>
            </a:r>
            <a:r>
              <a:rPr lang="de-DE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200" b="1" strike="noStrike" spc="-1">
                <a:solidFill>
                  <a:srgbClr val="00A933"/>
                </a:solidFill>
                <a:latin typeface="Arial"/>
                <a:ea typeface="DejaVu Sans"/>
              </a:rPr>
              <a:t>Finger</a:t>
            </a:r>
            <a:r>
              <a:rPr lang="de-DE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farben</a:t>
            </a:r>
            <a:r>
              <a:rPr lang="de-DE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de-DE" sz="22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de-DE" sz="2200" b="1" strike="noStrike" spc="-1">
                <a:solidFill>
                  <a:srgbClr val="FFFF00"/>
                </a:solidFill>
                <a:latin typeface="Arial"/>
                <a:ea typeface="DejaVu Sans"/>
              </a:rPr>
              <a:t>–</a:t>
            </a:r>
            <a:r>
              <a:rPr lang="de-DE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200" b="1" strike="noStrike" spc="-1">
                <a:solidFill>
                  <a:srgbClr val="BF0041"/>
                </a:solidFill>
                <a:latin typeface="Arial"/>
                <a:ea typeface="DejaVu Sans"/>
              </a:rPr>
              <a:t>per </a:t>
            </a:r>
            <a:r>
              <a:rPr lang="de-DE" sz="2200" b="1" strike="noStrike" spc="-1">
                <a:solidFill>
                  <a:srgbClr val="FF8000"/>
                </a:solidFill>
                <a:latin typeface="Arial"/>
                <a:ea typeface="DejaVu Sans"/>
              </a:rPr>
              <a:t>colori</a:t>
            </a:r>
            <a:r>
              <a:rPr lang="de-DE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200" b="1" strike="noStrike" spc="-1">
                <a:solidFill>
                  <a:srgbClr val="5983B0"/>
                </a:solidFill>
                <a:latin typeface="Arial"/>
                <a:ea typeface="DejaVu Sans"/>
              </a:rPr>
              <a:t>a dita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de-DE" sz="1800" b="0" strike="noStrike" spc="-1">
              <a:latin typeface="Arial"/>
            </a:endParaRPr>
          </a:p>
        </p:txBody>
      </p:sp>
      <p:pic>
        <p:nvPicPr>
          <p:cNvPr id="86" name="Grafik 12_1"/>
          <p:cNvPicPr/>
          <p:nvPr/>
        </p:nvPicPr>
        <p:blipFill>
          <a:blip r:embed="rId7"/>
          <a:stretch/>
        </p:blipFill>
        <p:spPr>
          <a:xfrm>
            <a:off x="180000" y="847440"/>
            <a:ext cx="872280" cy="1000800"/>
          </a:xfrm>
          <a:prstGeom prst="rect">
            <a:avLst/>
          </a:prstGeom>
          <a:ln w="0">
            <a:noFill/>
          </a:ln>
        </p:spPr>
      </p:pic>
      <p:pic>
        <p:nvPicPr>
          <p:cNvPr id="87" name="Grafik 4_2"/>
          <p:cNvPicPr/>
          <p:nvPr/>
        </p:nvPicPr>
        <p:blipFill>
          <a:blip r:embed="rId8"/>
          <a:stretch/>
        </p:blipFill>
        <p:spPr>
          <a:xfrm>
            <a:off x="7128000" y="2631600"/>
            <a:ext cx="297360" cy="296640"/>
          </a:xfrm>
          <a:prstGeom prst="rect">
            <a:avLst/>
          </a:prstGeom>
          <a:ln w="0">
            <a:noFill/>
          </a:ln>
        </p:spPr>
      </p:pic>
      <p:sp>
        <p:nvSpPr>
          <p:cNvPr id="88" name="Rectangle 80_2"/>
          <p:cNvSpPr/>
          <p:nvPr/>
        </p:nvSpPr>
        <p:spPr>
          <a:xfrm>
            <a:off x="10584000" y="1440000"/>
            <a:ext cx="1435320" cy="59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</p:txBody>
      </p:sp>
      <p:sp>
        <p:nvSpPr>
          <p:cNvPr id="89" name="Rectangle 81_2"/>
          <p:cNvSpPr/>
          <p:nvPr/>
        </p:nvSpPr>
        <p:spPr>
          <a:xfrm>
            <a:off x="3240" y="2536920"/>
            <a:ext cx="1435320" cy="34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← Mals/Malles</a:t>
            </a:r>
            <a:endParaRPr lang="de-DE" sz="1500" b="0" strike="noStrike" spc="-1">
              <a:latin typeface="Arial"/>
            </a:endParaRPr>
          </a:p>
        </p:txBody>
      </p:sp>
      <p:pic>
        <p:nvPicPr>
          <p:cNvPr id="90" name="Imatge 82_2"/>
          <p:cNvPicPr/>
          <p:nvPr/>
        </p:nvPicPr>
        <p:blipFill>
          <a:blip r:embed="rId9"/>
          <a:stretch/>
        </p:blipFill>
        <p:spPr>
          <a:xfrm>
            <a:off x="3564000" y="180000"/>
            <a:ext cx="2129040" cy="2515320"/>
          </a:xfrm>
          <a:prstGeom prst="rect">
            <a:avLst/>
          </a:prstGeom>
          <a:ln w="0">
            <a:noFill/>
          </a:ln>
        </p:spPr>
      </p:pic>
      <p:pic>
        <p:nvPicPr>
          <p:cNvPr id="91" name="Imatge 83_2"/>
          <p:cNvPicPr/>
          <p:nvPr/>
        </p:nvPicPr>
        <p:blipFill>
          <a:blip r:embed="rId10"/>
          <a:stretch/>
        </p:blipFill>
        <p:spPr>
          <a:xfrm>
            <a:off x="1299240" y="831960"/>
            <a:ext cx="2080440" cy="1872000"/>
          </a:xfrm>
          <a:prstGeom prst="rect">
            <a:avLst/>
          </a:prstGeom>
          <a:ln w="0">
            <a:noFill/>
          </a:ln>
        </p:spPr>
      </p:pic>
      <p:sp>
        <p:nvSpPr>
          <p:cNvPr id="92" name="Rechteck 91"/>
          <p:cNvSpPr/>
          <p:nvPr/>
        </p:nvSpPr>
        <p:spPr>
          <a:xfrm>
            <a:off x="51480" y="1944000"/>
            <a:ext cx="1207080" cy="31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6"/>
              </a:rPr>
              <a:t>www.0-18.eu</a:t>
            </a:r>
            <a:endParaRPr lang="de-DE" sz="1200" b="0" strike="noStrike" spc="-1">
              <a:latin typeface="Arial"/>
            </a:endParaRPr>
          </a:p>
        </p:txBody>
      </p:sp>
      <p:pic>
        <p:nvPicPr>
          <p:cNvPr id="93" name="Grafik 92"/>
          <p:cNvPicPr/>
          <p:nvPr/>
        </p:nvPicPr>
        <p:blipFill>
          <a:blip r:embed="rId11"/>
          <a:stretch/>
        </p:blipFill>
        <p:spPr>
          <a:xfrm>
            <a:off x="5832000" y="208440"/>
            <a:ext cx="1078200" cy="1785600"/>
          </a:xfrm>
          <a:prstGeom prst="rect">
            <a:avLst/>
          </a:prstGeom>
          <a:ln w="0">
            <a:noFill/>
          </a:ln>
        </p:spPr>
      </p:pic>
      <p:sp>
        <p:nvSpPr>
          <p:cNvPr id="94" name="Rechteck 93"/>
          <p:cNvSpPr/>
          <p:nvPr/>
        </p:nvSpPr>
        <p:spPr>
          <a:xfrm>
            <a:off x="4140000" y="792000"/>
            <a:ext cx="898560" cy="718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200" b="1" strike="noStrike" spc="-1">
                <a:solidFill>
                  <a:srgbClr val="999999"/>
                </a:solidFill>
                <a:latin typeface="Arial"/>
                <a:ea typeface="DejaVu Sans"/>
              </a:rPr>
              <a:t>AED</a:t>
            </a:r>
            <a:endParaRPr lang="de-DE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200" b="1" strike="noStrike" spc="-1">
                <a:solidFill>
                  <a:srgbClr val="999999"/>
                </a:solidFill>
                <a:latin typeface="Arial"/>
                <a:ea typeface="DejaVu Sans"/>
              </a:rPr>
              <a:t>DAE</a:t>
            </a:r>
            <a:endParaRPr lang="de-DE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200" b="0" strike="noStrike" spc="-1">
              <a:latin typeface="Arial"/>
            </a:endParaRPr>
          </a:p>
        </p:txBody>
      </p:sp>
      <p:pic>
        <p:nvPicPr>
          <p:cNvPr id="95" name="Grafik 94"/>
          <p:cNvPicPr/>
          <p:nvPr/>
        </p:nvPicPr>
        <p:blipFill>
          <a:blip r:embed="rId12"/>
          <a:stretch/>
        </p:blipFill>
        <p:spPr>
          <a:xfrm>
            <a:off x="9828000" y="216000"/>
            <a:ext cx="790560" cy="1054440"/>
          </a:xfrm>
          <a:prstGeom prst="rect">
            <a:avLst/>
          </a:prstGeom>
          <a:ln w="0">
            <a:noFill/>
          </a:ln>
        </p:spPr>
      </p:pic>
      <p:pic>
        <p:nvPicPr>
          <p:cNvPr id="96" name="Grafik 95"/>
          <p:cNvPicPr/>
          <p:nvPr/>
        </p:nvPicPr>
        <p:blipFill>
          <a:blip r:embed="rId13"/>
          <a:stretch/>
        </p:blipFill>
        <p:spPr>
          <a:xfrm>
            <a:off x="8025840" y="220320"/>
            <a:ext cx="1728360" cy="957600"/>
          </a:xfrm>
          <a:prstGeom prst="rect">
            <a:avLst/>
          </a:prstGeom>
          <a:ln w="0">
            <a:noFill/>
          </a:ln>
        </p:spPr>
      </p:pic>
      <p:pic>
        <p:nvPicPr>
          <p:cNvPr id="97" name="Grafik 96"/>
          <p:cNvPicPr/>
          <p:nvPr/>
        </p:nvPicPr>
        <p:blipFill>
          <a:blip r:embed="rId14"/>
          <a:stretch/>
        </p:blipFill>
        <p:spPr>
          <a:xfrm>
            <a:off x="9540000" y="1410480"/>
            <a:ext cx="1186200" cy="931320"/>
          </a:xfrm>
          <a:prstGeom prst="rect">
            <a:avLst/>
          </a:prstGeom>
          <a:ln w="0">
            <a:noFill/>
          </a:ln>
        </p:spPr>
      </p:pic>
      <p:pic>
        <p:nvPicPr>
          <p:cNvPr id="98" name="Grafik 97"/>
          <p:cNvPicPr/>
          <p:nvPr/>
        </p:nvPicPr>
        <p:blipFill>
          <a:blip r:embed="rId15"/>
          <a:stretch/>
        </p:blipFill>
        <p:spPr>
          <a:xfrm>
            <a:off x="8028000" y="1404000"/>
            <a:ext cx="1438200" cy="1078200"/>
          </a:xfrm>
          <a:prstGeom prst="rect">
            <a:avLst/>
          </a:prstGeom>
          <a:ln w="0">
            <a:noFill/>
          </a:ln>
        </p:spPr>
      </p:pic>
      <p:sp>
        <p:nvSpPr>
          <p:cNvPr id="99" name="Rechteck 98"/>
          <p:cNvSpPr/>
          <p:nvPr/>
        </p:nvSpPr>
        <p:spPr>
          <a:xfrm>
            <a:off x="5694480" y="1980000"/>
            <a:ext cx="1504080" cy="65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Lana, Rathausplatz</a:t>
            </a: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Piazza Municipio</a:t>
            </a: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Ohne Bild / senza imagine: Sportplatz / Sportzone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00" name="Rechteck 99"/>
          <p:cNvSpPr/>
          <p:nvPr/>
        </p:nvSpPr>
        <p:spPr>
          <a:xfrm>
            <a:off x="7953840" y="1143720"/>
            <a:ext cx="1548360" cy="37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Völlan - Foiana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01" name="Rechteck 100"/>
          <p:cNvSpPr/>
          <p:nvPr/>
        </p:nvSpPr>
        <p:spPr>
          <a:xfrm>
            <a:off x="7848000" y="2448000"/>
            <a:ext cx="1798200" cy="37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Lana, Tribusplatz – P.Tribus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02" name="Rechteck 101"/>
          <p:cNvSpPr/>
          <p:nvPr/>
        </p:nvSpPr>
        <p:spPr>
          <a:xfrm>
            <a:off x="10620000" y="144000"/>
            <a:ext cx="1546560" cy="104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Tscherms – Cermes. Tourismusverein / Raiffeisen –gegenüber Rathaus Ass. Turistica / cassa rurale – di fronte al municipio.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10764000" y="1368000"/>
            <a:ext cx="1426680" cy="108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Burgstall/Postal</a:t>
            </a: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Tourismusverein/Ass. Turistica - </a:t>
            </a: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Gegenüber Apotheke / di fronte alla Farmacia</a:t>
            </a:r>
            <a:endParaRPr lang="de-DE" sz="1000" b="0" strike="noStrike" spc="-1">
              <a:latin typeface="Arial"/>
            </a:endParaRPr>
          </a:p>
        </p:txBody>
      </p:sp>
      <p:pic>
        <p:nvPicPr>
          <p:cNvPr id="104" name="Grafik 103"/>
          <p:cNvPicPr/>
          <p:nvPr/>
        </p:nvPicPr>
        <p:blipFill>
          <a:blip r:embed="rId16"/>
          <a:stretch/>
        </p:blipFill>
        <p:spPr>
          <a:xfrm>
            <a:off x="7095600" y="192600"/>
            <a:ext cx="822960" cy="1785960"/>
          </a:xfrm>
          <a:prstGeom prst="rect">
            <a:avLst/>
          </a:prstGeom>
          <a:ln w="0">
            <a:noFill/>
          </a:ln>
        </p:spPr>
      </p:pic>
      <p:sp>
        <p:nvSpPr>
          <p:cNvPr id="105" name="Freihandform: Form 104"/>
          <p:cNvSpPr/>
          <p:nvPr/>
        </p:nvSpPr>
        <p:spPr>
          <a:xfrm>
            <a:off x="7056000" y="1440000"/>
            <a:ext cx="178560" cy="358560"/>
          </a:xfrm>
          <a:custGeom>
            <a:avLst/>
            <a:gdLst/>
            <a:ahLst/>
            <a:cxnLst/>
            <a:rect l="l" t="t" r="r" b="b"/>
            <a:pathLst>
              <a:path w="502" h="1002">
                <a:moveTo>
                  <a:pt x="125" y="0"/>
                </a:moveTo>
                <a:lnTo>
                  <a:pt x="125" y="750"/>
                </a:lnTo>
                <a:lnTo>
                  <a:pt x="0" y="750"/>
                </a:lnTo>
                <a:lnTo>
                  <a:pt x="250" y="1001"/>
                </a:lnTo>
                <a:lnTo>
                  <a:pt x="501" y="750"/>
                </a:lnTo>
                <a:lnTo>
                  <a:pt x="375" y="750"/>
                </a:lnTo>
                <a:lnTo>
                  <a:pt x="375" y="0"/>
                </a:lnTo>
                <a:lnTo>
                  <a:pt x="125" y="0"/>
                </a:lnTo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106" name="Rechteck 105"/>
          <p:cNvSpPr/>
          <p:nvPr/>
        </p:nvSpPr>
        <p:spPr>
          <a:xfrm>
            <a:off x="7020000" y="1969920"/>
            <a:ext cx="1548360" cy="37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Niederlana</a:t>
            </a: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Lana di Sotto</a:t>
            </a: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000" b="0" strike="noStrike" spc="-1">
              <a:latin typeface="Arial"/>
            </a:endParaRPr>
          </a:p>
        </p:txBody>
      </p:sp>
      <p:pic>
        <p:nvPicPr>
          <p:cNvPr id="107" name="Grafik 4_3"/>
          <p:cNvPicPr/>
          <p:nvPr/>
        </p:nvPicPr>
        <p:blipFill>
          <a:blip r:embed="rId8"/>
          <a:stretch/>
        </p:blipFill>
        <p:spPr>
          <a:xfrm>
            <a:off x="4017960" y="5097600"/>
            <a:ext cx="297360" cy="296640"/>
          </a:xfrm>
          <a:prstGeom prst="rect">
            <a:avLst/>
          </a:prstGeom>
          <a:ln w="0">
            <a:noFill/>
          </a:ln>
        </p:spPr>
      </p:pic>
      <p:sp>
        <p:nvSpPr>
          <p:cNvPr id="108" name="Rechteck 107"/>
          <p:cNvSpPr/>
          <p:nvPr/>
        </p:nvSpPr>
        <p:spPr>
          <a:xfrm>
            <a:off x="9540000" y="2376000"/>
            <a:ext cx="2578680" cy="54036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AED/DAE in Italien/Italia www.daedove.it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109" name="Rechteck 108"/>
          <p:cNvSpPr/>
          <p:nvPr/>
        </p:nvSpPr>
        <p:spPr>
          <a:xfrm>
            <a:off x="3600000" y="2231640"/>
            <a:ext cx="898560" cy="71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200" b="1" strike="noStrike" spc="-1">
                <a:solidFill>
                  <a:srgbClr val="999999"/>
                </a:solidFill>
                <a:latin typeface="Arial"/>
                <a:ea typeface="DejaVu Sans"/>
              </a:rPr>
              <a:t>DEA</a:t>
            </a:r>
            <a:endParaRPr lang="de-DE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B826D-9B11-86C4-BE36-00A542AB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35" y="139128"/>
            <a:ext cx="10986247" cy="1104724"/>
          </a:xfrm>
        </p:spPr>
        <p:txBody>
          <a:bodyPr/>
          <a:lstStyle/>
          <a:p>
            <a:pPr algn="ctr"/>
            <a:r>
              <a:rPr lang="de-DE" sz="4000" b="1" dirty="0" err="1">
                <a:solidFill>
                  <a:srgbClr val="FF0000"/>
                </a:solidFill>
              </a:rPr>
              <a:t>Soffocamento</a:t>
            </a:r>
            <a:r>
              <a:rPr lang="de-DE" sz="4000" b="1" dirty="0">
                <a:solidFill>
                  <a:srgbClr val="FF0000"/>
                </a:solidFill>
              </a:rPr>
              <a:t> – </a:t>
            </a:r>
            <a:r>
              <a:rPr lang="de-DE" sz="4000" b="1" dirty="0" err="1">
                <a:solidFill>
                  <a:srgbClr val="FF0000"/>
                </a:solidFill>
              </a:rPr>
              <a:t>disostruzione</a:t>
            </a:r>
            <a:r>
              <a:rPr lang="de-DE" sz="4000" b="1" dirty="0">
                <a:solidFill>
                  <a:srgbClr val="FF0000"/>
                </a:solidFill>
              </a:rPr>
              <a:t> delle </a:t>
            </a:r>
            <a:r>
              <a:rPr lang="de-DE" sz="4000" b="1" dirty="0" err="1">
                <a:solidFill>
                  <a:srgbClr val="FF0000"/>
                </a:solidFill>
              </a:rPr>
              <a:t>vie</a:t>
            </a:r>
            <a:r>
              <a:rPr lang="de-DE" sz="4000" b="1" dirty="0">
                <a:solidFill>
                  <a:srgbClr val="FF0000"/>
                </a:solidFill>
              </a:rPr>
              <a:t> </a:t>
            </a:r>
            <a:r>
              <a:rPr lang="de-DE" sz="4000" b="1" dirty="0" err="1">
                <a:solidFill>
                  <a:srgbClr val="FF0000"/>
                </a:solidFill>
              </a:rPr>
              <a:t>aeree</a:t>
            </a:r>
            <a:endParaRPr lang="de-DE" sz="4000" b="1" dirty="0">
              <a:solidFill>
                <a:srgbClr val="FF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BEE5CD-0E0D-6E34-6738-809E3BFE8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43" y="1700508"/>
            <a:ext cx="1313247" cy="366208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5071177-571B-B957-1643-2384B6A54EDF}"/>
              </a:ext>
            </a:extLst>
          </p:cNvPr>
          <p:cNvSpPr txBox="1"/>
          <p:nvPr/>
        </p:nvSpPr>
        <p:spPr>
          <a:xfrm>
            <a:off x="398190" y="3036909"/>
            <a:ext cx="16816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Lattante</a:t>
            </a:r>
            <a:endParaRPr lang="de-DE" b="1" dirty="0"/>
          </a:p>
          <a:p>
            <a:pPr algn="ctr"/>
            <a:endParaRPr lang="de-DE" sz="1200" dirty="0"/>
          </a:p>
          <a:p>
            <a:pPr algn="ctr"/>
            <a:r>
              <a:rPr lang="de-DE" sz="1200" dirty="0" err="1">
                <a:hlinkClick r:id="rId3"/>
              </a:rPr>
              <a:t>scheda</a:t>
            </a:r>
            <a:r>
              <a:rPr lang="de-DE" sz="1200" dirty="0">
                <a:hlinkClick r:id="rId3"/>
              </a:rPr>
              <a:t> </a:t>
            </a:r>
            <a:r>
              <a:rPr lang="de-DE" sz="1200" dirty="0" err="1">
                <a:hlinkClick r:id="rId3"/>
              </a:rPr>
              <a:t>informativa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 err="1">
                <a:hlinkClick r:id="rId4"/>
              </a:rPr>
              <a:t>video</a:t>
            </a:r>
            <a:endParaRPr lang="de-DE" sz="1200" dirty="0"/>
          </a:p>
          <a:p>
            <a:pPr algn="ctr"/>
            <a:endParaRPr lang="de-DE" sz="1200" dirty="0"/>
          </a:p>
        </p:txBody>
      </p:sp>
      <p:pic>
        <p:nvPicPr>
          <p:cNvPr id="10" name="Grafik 9" descr="Ein Bild, das Kleidung, Person, Mobiliar, Junge enthält.&#10;&#10;Automatisch generierte Beschreibung">
            <a:extLst>
              <a:ext uri="{FF2B5EF4-FFF2-40B4-BE49-F238E27FC236}">
                <a16:creationId xmlns:a16="http://schemas.microsoft.com/office/drawing/2014/main" id="{7ABB34D9-C118-03C1-1663-F1DA04E78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12" y="3274363"/>
            <a:ext cx="2990182" cy="218347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BD54E1C-6CE6-6EBC-3319-8521F2C9B918}"/>
              </a:ext>
            </a:extLst>
          </p:cNvPr>
          <p:cNvSpPr txBox="1"/>
          <p:nvPr/>
        </p:nvSpPr>
        <p:spPr>
          <a:xfrm>
            <a:off x="4054486" y="1811931"/>
            <a:ext cx="3478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Bambino  </a:t>
            </a:r>
            <a:r>
              <a:rPr lang="de-DE" b="1" i="0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&gt; </a:t>
            </a:r>
            <a:r>
              <a:rPr lang="de-DE" b="1" dirty="0"/>
              <a:t> 1 anno di </a:t>
            </a:r>
            <a:r>
              <a:rPr lang="de-DE" b="1" dirty="0" err="1"/>
              <a:t>vita</a:t>
            </a:r>
            <a:endParaRPr lang="de-DE" b="1" dirty="0"/>
          </a:p>
          <a:p>
            <a:pPr algn="ctr"/>
            <a:r>
              <a:rPr lang="de-DE" b="1" dirty="0" err="1"/>
              <a:t>adulti</a:t>
            </a:r>
            <a:endParaRPr lang="de-DE" b="1" dirty="0"/>
          </a:p>
          <a:p>
            <a:pPr algn="ctr"/>
            <a:endParaRPr lang="de-DE" sz="1200" dirty="0"/>
          </a:p>
          <a:p>
            <a:pPr algn="ctr"/>
            <a:r>
              <a:rPr lang="de-DE" sz="1200" dirty="0" err="1">
                <a:hlinkClick r:id="rId3"/>
              </a:rPr>
              <a:t>scheda</a:t>
            </a:r>
            <a:r>
              <a:rPr lang="de-DE" sz="1200" dirty="0">
                <a:hlinkClick r:id="rId3"/>
              </a:rPr>
              <a:t> </a:t>
            </a:r>
            <a:r>
              <a:rPr lang="de-DE" sz="1200" dirty="0" err="1">
                <a:hlinkClick r:id="rId3"/>
              </a:rPr>
              <a:t>informativa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 err="1">
                <a:hlinkClick r:id="rId6"/>
              </a:rPr>
              <a:t>video</a:t>
            </a:r>
            <a:endParaRPr lang="de-DE" sz="1200" dirty="0"/>
          </a:p>
          <a:p>
            <a:pPr algn="ctr"/>
            <a:endParaRPr lang="de-DE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35D303B-2782-539C-34DC-FE1ED2CD3551}"/>
              </a:ext>
            </a:extLst>
          </p:cNvPr>
          <p:cNvSpPr txBox="1"/>
          <p:nvPr/>
        </p:nvSpPr>
        <p:spPr>
          <a:xfrm>
            <a:off x="8131819" y="1807237"/>
            <a:ext cx="32586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In </a:t>
            </a:r>
            <a:r>
              <a:rPr lang="de-DE" b="1" dirty="0" err="1"/>
              <a:t>Gravidanza</a:t>
            </a:r>
            <a:endParaRPr lang="de-DE" b="1" dirty="0"/>
          </a:p>
          <a:p>
            <a:pPr algn="ctr"/>
            <a:endParaRPr lang="de-DE" sz="1200" dirty="0"/>
          </a:p>
          <a:p>
            <a:pPr algn="ctr"/>
            <a:r>
              <a:rPr lang="de-DE" sz="1200" dirty="0" err="1">
                <a:hlinkClick r:id="rId3"/>
              </a:rPr>
              <a:t>scheda</a:t>
            </a:r>
            <a:r>
              <a:rPr lang="de-DE" sz="1200" dirty="0">
                <a:hlinkClick r:id="rId3"/>
              </a:rPr>
              <a:t> </a:t>
            </a:r>
            <a:r>
              <a:rPr lang="de-DE" sz="1200" dirty="0" err="1">
                <a:hlinkClick r:id="rId3"/>
              </a:rPr>
              <a:t>informativa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 err="1">
                <a:hlinkClick r:id="rId6"/>
              </a:rPr>
              <a:t>video</a:t>
            </a:r>
            <a:endParaRPr lang="de-DE" sz="1200" dirty="0"/>
          </a:p>
          <a:p>
            <a:pPr algn="ctr"/>
            <a:endParaRPr lang="de-DE" sz="1200" dirty="0"/>
          </a:p>
        </p:txBody>
      </p:sp>
      <p:pic>
        <p:nvPicPr>
          <p:cNvPr id="15" name="Grafik 14" descr="Ein Bild, das Person, Schutzbrille, Sonnenbrille, Menschliches Gesicht enthält.&#10;&#10;Automatisch generierte Beschreibung">
            <a:extLst>
              <a:ext uri="{FF2B5EF4-FFF2-40B4-BE49-F238E27FC236}">
                <a16:creationId xmlns:a16="http://schemas.microsoft.com/office/drawing/2014/main" id="{910BF784-02B2-E75D-95A7-30D47E628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33" y="3159358"/>
            <a:ext cx="3814509" cy="2340427"/>
          </a:xfrm>
          <a:prstGeom prst="rect">
            <a:avLst/>
          </a:prstGeom>
        </p:spPr>
      </p:pic>
      <p:pic>
        <p:nvPicPr>
          <p:cNvPr id="4" name="Grafik 3" descr="Ein Bild, das Text, Schrift, Visitenkarte, Screenshot enthält.&#10;&#10;Automatisch generierte Beschreibung">
            <a:extLst>
              <a:ext uri="{FF2B5EF4-FFF2-40B4-BE49-F238E27FC236}">
                <a16:creationId xmlns:a16="http://schemas.microsoft.com/office/drawing/2014/main" id="{A4FEA6C0-0445-3D99-1DCA-A9D9B4602D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07" y="5612235"/>
            <a:ext cx="3019425" cy="6667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425CF21-F2B4-0A9E-E95D-2035C35888F3}"/>
              </a:ext>
            </a:extLst>
          </p:cNvPr>
          <p:cNvSpPr txBox="1"/>
          <p:nvPr/>
        </p:nvSpPr>
        <p:spPr>
          <a:xfrm>
            <a:off x="5366463" y="6349540"/>
            <a:ext cx="301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9"/>
              </a:rPr>
              <a:t>www.pediatri-kinderaerzte.it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43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/>
          <p:nvPr/>
        </p:nvPicPr>
        <p:blipFill>
          <a:blip r:embed="rId2"/>
          <a:stretch/>
        </p:blipFill>
        <p:spPr>
          <a:xfrm>
            <a:off x="0" y="0"/>
            <a:ext cx="5579280" cy="6892560"/>
          </a:xfrm>
          <a:prstGeom prst="rect">
            <a:avLst/>
          </a:prstGeom>
          <a:ln w="0">
            <a:noFill/>
          </a:ln>
        </p:spPr>
      </p:pic>
      <p:sp>
        <p:nvSpPr>
          <p:cNvPr id="45" name="Rechteck 44"/>
          <p:cNvSpPr/>
          <p:nvPr/>
        </p:nvSpPr>
        <p:spPr>
          <a:xfrm>
            <a:off x="5616000" y="4716000"/>
            <a:ext cx="1594080" cy="159408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de-DE" sz="1800" b="0" strike="noStrike" spc="-1">
              <a:latin typeface="Arial"/>
            </a:endParaRPr>
          </a:p>
        </p:txBody>
      </p:sp>
      <p:pic>
        <p:nvPicPr>
          <p:cNvPr id="46" name="Grafik 45"/>
          <p:cNvPicPr/>
          <p:nvPr/>
        </p:nvPicPr>
        <p:blipFill>
          <a:blip r:embed="rId4"/>
          <a:stretch/>
        </p:blipFill>
        <p:spPr>
          <a:xfrm>
            <a:off x="7223040" y="4045320"/>
            <a:ext cx="4968360" cy="2811960"/>
          </a:xfrm>
          <a:prstGeom prst="rect">
            <a:avLst/>
          </a:prstGeom>
          <a:ln w="0">
            <a:noFill/>
          </a:ln>
        </p:spPr>
      </p:pic>
      <p:pic>
        <p:nvPicPr>
          <p:cNvPr id="47" name="Grafik 46"/>
          <p:cNvPicPr/>
          <p:nvPr/>
        </p:nvPicPr>
        <p:blipFill>
          <a:blip r:embed="rId5"/>
          <a:stretch/>
        </p:blipFill>
        <p:spPr>
          <a:xfrm>
            <a:off x="5580000" y="-10800"/>
            <a:ext cx="6611400" cy="4374360"/>
          </a:xfrm>
          <a:prstGeom prst="rect">
            <a:avLst/>
          </a:prstGeom>
          <a:ln w="0">
            <a:noFill/>
          </a:ln>
        </p:spPr>
      </p:pic>
      <p:sp>
        <p:nvSpPr>
          <p:cNvPr id="48" name="Rechteck 47"/>
          <p:cNvSpPr/>
          <p:nvPr/>
        </p:nvSpPr>
        <p:spPr>
          <a:xfrm>
            <a:off x="5832000" y="6310440"/>
            <a:ext cx="125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latin typeface="Arial"/>
              </a:rPr>
              <a:t>Uso DAE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360000" y="129960"/>
            <a:ext cx="1620000" cy="590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400" b="1" strike="noStrike" spc="-1">
                <a:solidFill>
                  <a:srgbClr val="3465A4"/>
                </a:solidFill>
                <a:latin typeface="calibriLiberation Sans"/>
                <a:hlinkClick r:id="rId6"/>
              </a:rPr>
              <a:t>www.0-18.eu</a:t>
            </a:r>
            <a:endParaRPr lang="de-DE" sz="1400" b="1" strike="noStrike" spc="-1">
              <a:solidFill>
                <a:srgbClr val="3465A4"/>
              </a:solidFill>
              <a:latin typeface="calibriLiberation Sans"/>
            </a:endParaRPr>
          </a:p>
          <a:p>
            <a:endParaRPr lang="de-DE" sz="1400" b="1" strike="noStrike" spc="-1">
              <a:solidFill>
                <a:srgbClr val="3465A4"/>
              </a:solidFill>
              <a:latin typeface="calibri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97748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457</Words>
  <Application>Microsoft Office PowerPoint</Application>
  <PresentationFormat>Breitbild</PresentationFormat>
  <Paragraphs>89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calibriLiberation Sans</vt:lpstr>
      <vt:lpstr>Open Sans</vt:lpstr>
      <vt:lpstr>Symbol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Soffocamento – disostruzione delle vie aeree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Dr. Burkhard J. Wermter</dc:creator>
  <dc:description/>
  <cp:lastModifiedBy>Dr. Burkhard J. Wermter</cp:lastModifiedBy>
  <cp:revision>52</cp:revision>
  <cp:lastPrinted>2023-10-27T06:55:29Z</cp:lastPrinted>
  <dcterms:created xsi:type="dcterms:W3CDTF">2023-10-01T16:45:36Z</dcterms:created>
  <dcterms:modified xsi:type="dcterms:W3CDTF">2024-01-02T12:47:30Z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Breitbild</vt:lpwstr>
  </property>
  <property fmtid="{D5CDD505-2E9C-101B-9397-08002B2CF9AE}" pid="4" name="Slides">
    <vt:i4>1</vt:i4>
  </property>
</Properties>
</file>